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84" r:id="rId2"/>
    <p:sldId id="273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>
        <p:scale>
          <a:sx n="75" d="100"/>
          <a:sy n="75" d="100"/>
        </p:scale>
        <p:origin x="2502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047" y="367849"/>
            <a:ext cx="8384389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  <a:sym typeface="Webdings" panose="05030102010509060703" pitchFamily="18" charset="2"/>
              </a:defRPr>
            </a:lvl1pPr>
          </a:lstStyle>
          <a:p>
            <a:r>
              <a:rPr lang="fr-FR" dirty="0"/>
              <a:t>Modifiez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7C817E1-5226-DA38-722B-8E05666AE0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1593DE-4C81-584D-7AD7-E893CA36D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94FB9A-5416-ECD5-A568-05FEE3940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D16DE7-4B05-ADB6-CDB9-0F26F7D1853C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8E22140-93FC-51B3-3F77-B40F584B2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05C5756-FA9D-BE1D-98F4-F9C784EC4081}"/>
              </a:ext>
            </a:extLst>
          </p:cNvPr>
          <p:cNvSpPr txBox="1"/>
          <p:nvPr/>
        </p:nvSpPr>
        <p:spPr>
          <a:xfrm>
            <a:off x="2376170" y="2593399"/>
            <a:ext cx="50165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identifier des figures géométriques et les reproduire sur papier quadrillé.</a:t>
            </a:r>
          </a:p>
        </p:txBody>
      </p:sp>
    </p:spTree>
    <p:extLst>
      <p:ext uri="{BB962C8B-B14F-4D97-AF65-F5344CB8AC3E}">
        <p14:creationId xmlns:p14="http://schemas.microsoft.com/office/powerpoint/2010/main" val="2418047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D0F7DE27-AEEA-A994-1B9F-E20543DB8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A1D1E46-E28B-CB80-E6FE-AB97AE1359E6}"/>
              </a:ext>
            </a:extLst>
          </p:cNvPr>
          <p:cNvSpPr txBox="1"/>
          <p:nvPr/>
        </p:nvSpPr>
        <p:spPr>
          <a:xfrm>
            <a:off x="176968" y="411771"/>
            <a:ext cx="8620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Observe attentivement puis reproduis dans ton cahier.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40E968D2-4F62-2A03-0D44-8C85F37B74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42019"/>
              </p:ext>
            </p:extLst>
          </p:nvPr>
        </p:nvGraphicFramePr>
        <p:xfrm>
          <a:off x="852027" y="1397840"/>
          <a:ext cx="4189416" cy="41894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3677">
                  <a:extLst>
                    <a:ext uri="{9D8B030D-6E8A-4147-A177-3AD203B41FA5}">
                      <a16:colId xmlns:a16="http://schemas.microsoft.com/office/drawing/2014/main" val="3003084471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2919131746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3855339025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1203689515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2098416771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3168166788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3212912754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2561759184"/>
                    </a:ext>
                  </a:extLst>
                </a:gridCol>
              </a:tblGrid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7314658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727702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9741330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539695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6961689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046150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7659216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0068066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ED5E48EA-5516-DD4E-C26F-E5F3D56A09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796021"/>
              </p:ext>
            </p:extLst>
          </p:nvPr>
        </p:nvGraphicFramePr>
        <p:xfrm>
          <a:off x="5041443" y="1397840"/>
          <a:ext cx="3142062" cy="41894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3677">
                  <a:extLst>
                    <a:ext uri="{9D8B030D-6E8A-4147-A177-3AD203B41FA5}">
                      <a16:colId xmlns:a16="http://schemas.microsoft.com/office/drawing/2014/main" val="3003084471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2919131746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2098416771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3168166788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3212912754"/>
                    </a:ext>
                  </a:extLst>
                </a:gridCol>
                <a:gridCol w="523677">
                  <a:extLst>
                    <a:ext uri="{9D8B030D-6E8A-4147-A177-3AD203B41FA5}">
                      <a16:colId xmlns:a16="http://schemas.microsoft.com/office/drawing/2014/main" val="2561759184"/>
                    </a:ext>
                  </a:extLst>
                </a:gridCol>
              </a:tblGrid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7314658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727702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9741330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539695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6961689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046150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7659216"/>
                  </a:ext>
                </a:extLst>
              </a:tr>
              <a:tr h="523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>
                          <a:effectLst/>
                        </a:rPr>
                        <a:t> </a:t>
                      </a:r>
                      <a:endParaRPr lang="fr-FR" sz="15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500" kern="100" dirty="0">
                          <a:effectLst/>
                        </a:rPr>
                        <a:t> </a:t>
                      </a:r>
                      <a:endParaRPr lang="fr-FR" sz="15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172" marR="83172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0068066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5E57615E-4A98-4999-19F0-C09554EAADD5}"/>
              </a:ext>
            </a:extLst>
          </p:cNvPr>
          <p:cNvSpPr/>
          <p:nvPr/>
        </p:nvSpPr>
        <p:spPr>
          <a:xfrm>
            <a:off x="2421732" y="4005298"/>
            <a:ext cx="4189413" cy="1575093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17594605-0C1B-5DC1-9561-AABF5B2360D0}"/>
              </a:ext>
            </a:extLst>
          </p:cNvPr>
          <p:cNvCxnSpPr/>
          <p:nvPr/>
        </p:nvCxnSpPr>
        <p:spPr>
          <a:xfrm>
            <a:off x="2946735" y="2441893"/>
            <a:ext cx="0" cy="15840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50B64BC8-DFC9-0E55-4910-9B66AC6BC229}"/>
              </a:ext>
            </a:extLst>
          </p:cNvPr>
          <p:cNvCxnSpPr/>
          <p:nvPr/>
        </p:nvCxnSpPr>
        <p:spPr>
          <a:xfrm>
            <a:off x="5583890" y="2945893"/>
            <a:ext cx="0" cy="10800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AEB0F668-9D9A-E7A9-9ED8-E07B19CB4E54}"/>
              </a:ext>
            </a:extLst>
          </p:cNvPr>
          <p:cNvCxnSpPr/>
          <p:nvPr/>
        </p:nvCxnSpPr>
        <p:spPr>
          <a:xfrm>
            <a:off x="3986865" y="2441893"/>
            <a:ext cx="0" cy="5400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44AE4787-C1C0-4FA5-5CAB-23136B82A4F4}"/>
              </a:ext>
            </a:extLst>
          </p:cNvPr>
          <p:cNvCxnSpPr>
            <a:cxnSpLocks/>
          </p:cNvCxnSpPr>
          <p:nvPr/>
        </p:nvCxnSpPr>
        <p:spPr>
          <a:xfrm>
            <a:off x="2927105" y="2440623"/>
            <a:ext cx="108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551E80BB-8FF7-6882-E9DD-F6BDCEA39E2F}"/>
              </a:ext>
            </a:extLst>
          </p:cNvPr>
          <p:cNvCxnSpPr>
            <a:cxnSpLocks/>
          </p:cNvCxnSpPr>
          <p:nvPr/>
        </p:nvCxnSpPr>
        <p:spPr>
          <a:xfrm>
            <a:off x="3974959" y="2971929"/>
            <a:ext cx="162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133</Words>
  <Application>Microsoft Office PowerPoint</Application>
  <PresentationFormat>Affichage à l'écran (4:3)</PresentationFormat>
  <Paragraphs>115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42</cp:revision>
  <dcterms:created xsi:type="dcterms:W3CDTF">2023-02-07T14:55:57Z</dcterms:created>
  <dcterms:modified xsi:type="dcterms:W3CDTF">2025-10-28T07:26:11Z</dcterms:modified>
</cp:coreProperties>
</file>